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9e4994f8-e5d1-4a8f-9951-af2a78c6467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766" y="3202042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   Self-check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38337"/>
            <a:ext cx="11353800" cy="298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6218" y="3657600"/>
            <a:ext cx="471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There are tomatoes in the basket.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6218" y="4373744"/>
            <a:ext cx="471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There aren’t women in the shop.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2654" y="2872835"/>
            <a:ext cx="471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There aren’t watches on the table.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2654" y="3665415"/>
            <a:ext cx="471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There are children in the picture.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2545" y="4373743"/>
            <a:ext cx="5163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>
                <a:solidFill>
                  <a:srgbClr val="336699"/>
                </a:solidFill>
              </a:rPr>
              <a:t>There aren’t bookshelves in the cupboard.</a:t>
            </a:r>
          </a:p>
        </p:txBody>
      </p:sp>
    </p:spTree>
    <p:extLst>
      <p:ext uri="{BB962C8B-B14F-4D97-AF65-F5344CB8AC3E}">
        <p14:creationId xmlns:p14="http://schemas.microsoft.com/office/powerpoint/2010/main" val="31805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32" y="1285875"/>
            <a:ext cx="115443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145" y="2900218"/>
            <a:ext cx="379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Crtež Pascala iza sata.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7235" y="2967335"/>
            <a:ext cx="437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Crtež Pascala između dvije knjige.</a:t>
            </a:r>
          </a:p>
        </p:txBody>
      </p:sp>
    </p:spTree>
    <p:extLst>
      <p:ext uri="{BB962C8B-B14F-4D97-AF65-F5344CB8AC3E}">
        <p14:creationId xmlns:p14="http://schemas.microsoft.com/office/powerpoint/2010/main" val="40019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927" y="1080655"/>
            <a:ext cx="83773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CHECK YOUR GRAMMAR AND VOCABULARY</a:t>
            </a:r>
          </a:p>
          <a:p>
            <a:br>
              <a:rPr lang="hr-HR" sz="2600" i="1" dirty="0"/>
            </a:br>
            <a:r>
              <a:rPr lang="hr-HR" sz="2600" i="1" dirty="0">
                <a:hlinkClick r:id="rId2"/>
              </a:rPr>
              <a:t>https://www.e-sfera.hr/dodatni-digitalni-sadrzaji/9e4994f8-e5d1-4a8f-9951-af2a78c6467d/</a:t>
            </a:r>
            <a:r>
              <a:rPr lang="hr-HR" sz="2600" i="1" dirty="0"/>
              <a:t> </a:t>
            </a:r>
          </a:p>
          <a:p>
            <a:endParaRPr lang="hr-HR" sz="2600" i="1" dirty="0"/>
          </a:p>
        </p:txBody>
      </p:sp>
    </p:spTree>
    <p:extLst>
      <p:ext uri="{BB962C8B-B14F-4D97-AF65-F5344CB8AC3E}">
        <p14:creationId xmlns:p14="http://schemas.microsoft.com/office/powerpoint/2010/main" val="250749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89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05" y="981075"/>
            <a:ext cx="7734300" cy="587692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1459346" y="2238116"/>
            <a:ext cx="175492" cy="2649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1459344" y="3614493"/>
            <a:ext cx="175493" cy="246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459345" y="4961992"/>
            <a:ext cx="175492" cy="2649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4017819" y="2105646"/>
            <a:ext cx="203199" cy="212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4017818" y="3000754"/>
            <a:ext cx="203200" cy="250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4017819" y="4015386"/>
            <a:ext cx="203199" cy="212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4017819" y="5144656"/>
            <a:ext cx="203199" cy="22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6567055" y="1637097"/>
            <a:ext cx="249849" cy="2704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6567055" y="2848321"/>
            <a:ext cx="203199" cy="212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6590379" y="4211931"/>
            <a:ext cx="203199" cy="212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8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0" y="212436"/>
            <a:ext cx="108680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559" y="418007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00" y="2326977"/>
            <a:ext cx="9062046" cy="4531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1349" y="1126648"/>
            <a:ext cx="132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imenovati prostorije i namještaj.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713" y="1265148"/>
            <a:ext cx="132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opisati svoju sobu.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213" y="1611396"/>
            <a:ext cx="132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Razumijem opis kuće.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0577" y="886406"/>
            <a:ext cx="132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opisati kuću/stan u kojoj/kojem živim.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61827" y="572651"/>
            <a:ext cx="132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imenovati neke materijale koji me okružuju.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900" y="398705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8900" y="491038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900" y="5820535"/>
            <a:ext cx="1408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373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668" y="269463"/>
            <a:ext cx="5837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 p 26</a:t>
            </a:r>
            <a:r>
              <a:rPr lang="hr-HR" sz="2600" i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03" y="1048470"/>
            <a:ext cx="8237118" cy="4345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668" y="2375555"/>
            <a:ext cx="1781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i="1" dirty="0">
                <a:solidFill>
                  <a:srgbClr val="336699"/>
                </a:solidFill>
              </a:rPr>
              <a:t>sink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238" y="2975031"/>
            <a:ext cx="1781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i="1" dirty="0">
                <a:solidFill>
                  <a:srgbClr val="336699"/>
                </a:solidFill>
              </a:rPr>
              <a:t>armchair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1572" y="3567883"/>
            <a:ext cx="1781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i="1" dirty="0">
                <a:solidFill>
                  <a:srgbClr val="336699"/>
                </a:solidFill>
              </a:rPr>
              <a:t>cooker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0202" y="4136062"/>
            <a:ext cx="1781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i="1" dirty="0">
                <a:solidFill>
                  <a:srgbClr val="336699"/>
                </a:solidFill>
              </a:rPr>
              <a:t>wardrobe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0542" y="4760211"/>
            <a:ext cx="1781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i="1" dirty="0">
                <a:solidFill>
                  <a:srgbClr val="336699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21103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08" y="1142566"/>
            <a:ext cx="7226636" cy="30784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7201" y="1671781"/>
            <a:ext cx="895926" cy="415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6691747" y="2087418"/>
            <a:ext cx="895926" cy="415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4054764" y="2503055"/>
            <a:ext cx="655781" cy="415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213927" y="2918692"/>
            <a:ext cx="1260764" cy="415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7366000" y="3334329"/>
            <a:ext cx="1020617" cy="415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5412509" y="3731496"/>
            <a:ext cx="924790" cy="471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9" y="1489219"/>
            <a:ext cx="10687050" cy="397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8764" y="257694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janitor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655" y="3176480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cotton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5418" y="3683950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sawdust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163" y="4191420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leather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3492" y="4744695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brick</a:t>
            </a:r>
          </a:p>
        </p:txBody>
      </p:sp>
    </p:spTree>
    <p:extLst>
      <p:ext uri="{BB962C8B-B14F-4D97-AF65-F5344CB8AC3E}">
        <p14:creationId xmlns:p14="http://schemas.microsoft.com/office/powerpoint/2010/main" val="41523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96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8715" y="593516"/>
            <a:ext cx="2891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27.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23" y="1951643"/>
            <a:ext cx="7076536" cy="236234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28246" y="3198167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8421" y="3654435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3593" y="2671150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8508" y="3198166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9435" y="3676478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182" y="2721253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181" y="3159049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1345" y="3654435"/>
            <a:ext cx="7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53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6" y="1221221"/>
            <a:ext cx="10058400" cy="306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8691" y="2170545"/>
            <a:ext cx="5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0836" y="2549236"/>
            <a:ext cx="123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aren’t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7855" y="3010901"/>
            <a:ext cx="64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9363" y="3351752"/>
            <a:ext cx="74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isn’t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7856" y="3785119"/>
            <a:ext cx="64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336699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1950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166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218</cp:revision>
  <dcterms:created xsi:type="dcterms:W3CDTF">2020-09-19T11:02:00Z</dcterms:created>
  <dcterms:modified xsi:type="dcterms:W3CDTF">2022-09-07T11:33:57Z</dcterms:modified>
</cp:coreProperties>
</file>